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4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3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8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1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8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70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837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7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5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5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5C11E-B168-4457-A3DC-5865780027B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95B93-993A-49DB-9424-8F3710DD8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28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G:\Ab View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3304">
            <a:off x="189532" y="5393687"/>
            <a:ext cx="1866802" cy="1270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" name="Picture 2" descr="G:\Laurel Eb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1195">
            <a:off x="175009" y="3631540"/>
            <a:ext cx="2051854" cy="1322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TextBox 2"/>
          <p:cNvSpPr txBox="1"/>
          <p:nvPr/>
        </p:nvSpPr>
        <p:spPr>
          <a:xfrm>
            <a:off x="2403547" y="4253513"/>
            <a:ext cx="456413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We are </a:t>
            </a:r>
            <a:r>
              <a:rPr lang="en-GB" sz="1200" dirty="0"/>
              <a:t>a </a:t>
            </a:r>
            <a:r>
              <a:rPr lang="en-GB" sz="1200" dirty="0" smtClean="0"/>
              <a:t>local registered </a:t>
            </a:r>
            <a:r>
              <a:rPr lang="en-GB" sz="1200" dirty="0"/>
              <a:t>charity that has been operating since </a:t>
            </a:r>
            <a:r>
              <a:rPr lang="en-GB" sz="1200" dirty="0" smtClean="0"/>
              <a:t>1982</a:t>
            </a:r>
          </a:p>
          <a:p>
            <a:r>
              <a:rPr lang="en-GB" sz="1200" dirty="0"/>
              <a:t>p</a:t>
            </a:r>
            <a:r>
              <a:rPr lang="en-GB" sz="1200" dirty="0" smtClean="0"/>
              <a:t>roviding accommodation </a:t>
            </a:r>
            <a:r>
              <a:rPr lang="en-GB" sz="1200" dirty="0"/>
              <a:t>and </a:t>
            </a:r>
            <a:r>
              <a:rPr lang="en-GB" sz="1200" dirty="0" smtClean="0"/>
              <a:t>support to adults </a:t>
            </a:r>
            <a:r>
              <a:rPr lang="en-GB" sz="1200" dirty="0"/>
              <a:t>with a learning disability across </a:t>
            </a:r>
            <a:r>
              <a:rPr lang="en-GB" sz="1200" dirty="0" smtClean="0"/>
              <a:t>our services based in </a:t>
            </a:r>
            <a:r>
              <a:rPr lang="en-GB" sz="1200" dirty="0"/>
              <a:t>the </a:t>
            </a:r>
            <a:r>
              <a:rPr lang="en-GB" sz="1200" dirty="0" err="1"/>
              <a:t>Polesworth</a:t>
            </a:r>
            <a:r>
              <a:rPr lang="en-GB" sz="1200" dirty="0"/>
              <a:t>, </a:t>
            </a:r>
            <a:r>
              <a:rPr lang="en-GB" sz="1200" dirty="0" err="1"/>
              <a:t>Dordon</a:t>
            </a:r>
            <a:r>
              <a:rPr lang="en-GB" sz="1200" dirty="0"/>
              <a:t> and </a:t>
            </a:r>
            <a:r>
              <a:rPr lang="en-GB" sz="1200" dirty="0" err="1"/>
              <a:t>Atherstone</a:t>
            </a:r>
            <a:r>
              <a:rPr lang="en-GB" sz="1200" dirty="0"/>
              <a:t> area.  </a:t>
            </a:r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We </a:t>
            </a:r>
            <a:r>
              <a:rPr lang="en-GB" sz="1200" dirty="0"/>
              <a:t>support and encourage service users to actively engage in the life of the local </a:t>
            </a:r>
            <a:r>
              <a:rPr lang="en-GB" sz="1200" dirty="0" smtClean="0"/>
              <a:t>community </a:t>
            </a:r>
            <a:r>
              <a:rPr lang="en-GB" sz="1200" dirty="0"/>
              <a:t>to enable </a:t>
            </a:r>
            <a:r>
              <a:rPr lang="en-GB" sz="1200" dirty="0" smtClean="0"/>
              <a:t>them </a:t>
            </a:r>
            <a:r>
              <a:rPr lang="en-GB" sz="1200" dirty="0"/>
              <a:t>to lead </a:t>
            </a:r>
            <a:r>
              <a:rPr lang="en-GB" sz="1200" dirty="0" smtClean="0"/>
              <a:t>full </a:t>
            </a:r>
            <a:r>
              <a:rPr lang="en-GB" sz="1200" dirty="0"/>
              <a:t>and independent lives using local community facilities, whilst ensuring that they are secure and safe from any kind of abuse, </a:t>
            </a:r>
            <a:r>
              <a:rPr lang="en-GB" sz="1200" dirty="0" smtClean="0"/>
              <a:t>neglect </a:t>
            </a:r>
            <a:r>
              <a:rPr lang="en-GB" sz="1200" dirty="0"/>
              <a:t>or exploitation</a:t>
            </a:r>
            <a:r>
              <a:rPr lang="en-GB" sz="1200" dirty="0" smtClean="0"/>
              <a:t>.</a:t>
            </a:r>
          </a:p>
          <a:p>
            <a:endParaRPr lang="en-GB" sz="1200" dirty="0" smtClean="0"/>
          </a:p>
          <a:p>
            <a:pPr algn="ctr"/>
            <a:r>
              <a:rPr lang="en-GB" sz="1100" b="1" dirty="0" smtClean="0"/>
              <a:t>Tel: 01827 896124    website: www.polesworthhomes.co.uk</a:t>
            </a:r>
          </a:p>
          <a:p>
            <a:endParaRPr lang="en-GB" sz="1200" b="1" dirty="0"/>
          </a:p>
          <a:p>
            <a:pPr algn="ctr"/>
            <a:r>
              <a:rPr lang="en-GB" sz="1200" b="1" dirty="0"/>
              <a:t> </a:t>
            </a:r>
          </a:p>
        </p:txBody>
      </p:sp>
      <p:pic>
        <p:nvPicPr>
          <p:cNvPr id="12" name="Picture 2" descr="G:\PGH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051720" cy="16500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G:\Cooking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0326">
            <a:off x="7190476" y="5247572"/>
            <a:ext cx="1736948" cy="1398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4" name="Picture 3" descr="G:\Ab View 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3"/>
          <a:stretch/>
        </p:blipFill>
        <p:spPr bwMode="auto">
          <a:xfrm rot="494040">
            <a:off x="7010870" y="3563759"/>
            <a:ext cx="1967767" cy="1193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5" name="Picture 5" descr="G:\Gym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7791">
            <a:off x="182296" y="1796721"/>
            <a:ext cx="2005329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64"/>
          <a:stretch/>
        </p:blipFill>
        <p:spPr bwMode="auto">
          <a:xfrm rot="624777">
            <a:off x="6961700" y="1643739"/>
            <a:ext cx="1979712" cy="14253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853400" y="47175"/>
            <a:ext cx="7117796" cy="4763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Arial Rounded MT Bold" panose="020F0704030504030204" pitchFamily="34" charset="0"/>
              </a:rPr>
              <a:t>COME ALONG TO OUR RECRUITMENT EVENT</a:t>
            </a:r>
            <a:endParaRPr lang="en-GB" sz="2400" b="1" dirty="0">
              <a:latin typeface="Arial Rounded MT Bold" panose="020F07040305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2320" y="1657226"/>
            <a:ext cx="3240360" cy="92333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THURSDAY 26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</a:p>
          <a:p>
            <a:pPr algn="ctr"/>
            <a:r>
              <a:rPr lang="en-GB" dirty="0" smtClean="0"/>
              <a:t>11am </a:t>
            </a:r>
            <a:r>
              <a:rPr lang="en-GB" smtClean="0"/>
              <a:t>– </a:t>
            </a:r>
            <a:r>
              <a:rPr lang="en-GB" smtClean="0"/>
              <a:t>1pm</a:t>
            </a:r>
            <a:endParaRPr lang="en-GB" dirty="0" smtClean="0"/>
          </a:p>
          <a:p>
            <a:pPr algn="ctr"/>
            <a:r>
              <a:rPr lang="en-GB" dirty="0" smtClean="0"/>
              <a:t>POLESWORTH MEMORIAL HALL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863394" y="2780928"/>
            <a:ext cx="385799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Full &amp; part time positions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Excellent terms &amp;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Rewarding </a:t>
            </a:r>
            <a:r>
              <a:rPr lang="en-GB" sz="1600" dirty="0" smtClean="0"/>
              <a:t>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Low staff turnover levels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Full training provided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502748"/>
            <a:ext cx="67547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/>
              <a:t>If you are caring, compassionate, patient &amp; motivated, we could have the career for you</a:t>
            </a:r>
            <a:r>
              <a:rPr lang="en-GB" sz="1400" b="1" dirty="0" smtClean="0"/>
              <a:t>!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Come and join us for light refreshments &amp; the opportunity to meet staff</a:t>
            </a:r>
          </a:p>
          <a:p>
            <a:pPr algn="ctr"/>
            <a:r>
              <a:rPr lang="en-GB" sz="1400" dirty="0" smtClean="0"/>
              <a:t> &amp; service users to learn more about becoming a support worker or volunteer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179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115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MTS-18549</dc:creator>
  <cp:lastModifiedBy>Gayle Jones</cp:lastModifiedBy>
  <cp:revision>35</cp:revision>
  <cp:lastPrinted>2019-09-12T13:11:15Z</cp:lastPrinted>
  <dcterms:created xsi:type="dcterms:W3CDTF">2015-11-11T14:02:16Z</dcterms:created>
  <dcterms:modified xsi:type="dcterms:W3CDTF">2019-09-12T13:11:18Z</dcterms:modified>
</cp:coreProperties>
</file>